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8" r:id="rId4"/>
  </p:sldMasterIdLst>
  <p:notesMasterIdLst>
    <p:notesMasterId r:id="rId10"/>
  </p:notesMasterIdLst>
  <p:handoutMasterIdLst>
    <p:handoutMasterId r:id="rId11"/>
  </p:handoutMasterIdLst>
  <p:sldIdLst>
    <p:sldId id="290" r:id="rId5"/>
    <p:sldId id="258" r:id="rId6"/>
    <p:sldId id="297" r:id="rId7"/>
    <p:sldId id="298" r:id="rId8"/>
    <p:sldId id="300"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8F88"/>
    <a:srgbClr val="B0ACA8"/>
    <a:srgbClr val="D7D7D7"/>
    <a:srgbClr val="424136"/>
    <a:srgbClr val="8F8D74"/>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5602" autoAdjust="0"/>
  </p:normalViewPr>
  <p:slideViewPr>
    <p:cSldViewPr snapToGrid="0">
      <p:cViewPr varScale="1">
        <p:scale>
          <a:sx n="112" d="100"/>
          <a:sy n="112" d="100"/>
        </p:scale>
        <p:origin x="414" y="108"/>
      </p:cViewPr>
      <p:guideLst/>
    </p:cSldViewPr>
  </p:slideViewPr>
  <p:notesTextViewPr>
    <p:cViewPr>
      <p:scale>
        <a:sx n="1" d="1"/>
        <a:sy n="1" d="1"/>
      </p:scale>
      <p:origin x="0" y="0"/>
    </p:cViewPr>
  </p:notesTextViewPr>
  <p:notesViewPr>
    <p:cSldViewPr snapToGrid="0" showGuides="1">
      <p:cViewPr varScale="1">
        <p:scale>
          <a:sx n="60" d="100"/>
          <a:sy n="60" d="100"/>
        </p:scale>
        <p:origin x="3187" y="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2373DC-11B1-4708-92E2-E1B8EB8D76D8}" type="doc">
      <dgm:prSet loTypeId="urn:microsoft.com/office/officeart/2018/2/layout/IconVerticalSolidList" loCatId="icon" qsTypeId="urn:microsoft.com/office/officeart/2005/8/quickstyle/simple1" qsCatId="simple" csTypeId="urn:microsoft.com/office/officeart/2005/8/colors/accent5_2" csCatId="accent5" phldr="1"/>
      <dgm:spPr/>
    </dgm:pt>
    <dgm:pt modelId="{7084B800-7E1D-4DA6-89C0-37EA52DDBCB8}">
      <dgm:prSet phldrT="[Text]" custT="1"/>
      <dgm:spPr/>
      <dgm:t>
        <a:bodyPr/>
        <a:lstStyle/>
        <a:p>
          <a:pPr rtl="1">
            <a:lnSpc>
              <a:spcPct val="100000"/>
            </a:lnSpc>
          </a:pPr>
          <a:r>
            <a:rPr lang="fa-IR" sz="2100" dirty="0">
              <a:solidFill>
                <a:schemeClr val="bg2">
                  <a:lumMod val="50000"/>
                </a:schemeClr>
              </a:solidFill>
            </a:rPr>
            <a:t>تحلیل رفتاری</a:t>
          </a:r>
          <a:endParaRPr lang="ru-RU" sz="2100" dirty="0">
            <a:solidFill>
              <a:schemeClr val="bg2">
                <a:lumMod val="50000"/>
              </a:schemeClr>
            </a:solidFill>
          </a:endParaRPr>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custT="1"/>
      <dgm:spPr/>
      <dgm:t>
        <a:bodyPr/>
        <a:lstStyle/>
        <a:p>
          <a:pPr rtl="1">
            <a:lnSpc>
              <a:spcPct val="100000"/>
            </a:lnSpc>
          </a:pPr>
          <a:r>
            <a:rPr lang="fa-IR" sz="2100" kern="1200" dirty="0">
              <a:solidFill>
                <a:srgbClr val="E2E2E8">
                  <a:lumMod val="50000"/>
                </a:srgbClr>
              </a:solidFill>
              <a:latin typeface="Garamond" panose="02020404030301010803"/>
              <a:ea typeface="+mn-ea"/>
              <a:cs typeface="+mn-cs"/>
            </a:rPr>
            <a:t>تحلیل بنیادی(فاندامنتال)</a:t>
          </a:r>
          <a:endParaRPr lang="ru-RU" sz="2100" kern="1200" dirty="0">
            <a:solidFill>
              <a:srgbClr val="E2E2E8">
                <a:lumMod val="50000"/>
              </a:srgbClr>
            </a:solidFill>
            <a:latin typeface="Garamond" panose="02020404030301010803"/>
            <a:ea typeface="+mn-ea"/>
            <a:cs typeface="+mn-cs"/>
          </a:endParaRPr>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5A259F57-B5C4-40C5-939D-A7C21B16FB47}">
      <dgm:prSet phldrT="[Text]" custT="1"/>
      <dgm:spPr/>
      <dgm:t>
        <a:bodyPr/>
        <a:lstStyle/>
        <a:p>
          <a:pPr rtl="1">
            <a:lnSpc>
              <a:spcPct val="100000"/>
            </a:lnSpc>
          </a:pPr>
          <a:r>
            <a:rPr lang="fa-IR" sz="2100" kern="1200" dirty="0">
              <a:solidFill>
                <a:srgbClr val="E2E2E8">
                  <a:lumMod val="50000"/>
                </a:srgbClr>
              </a:solidFill>
              <a:latin typeface="Garamond" panose="02020404030301010803"/>
              <a:ea typeface="+mn-ea"/>
              <a:cs typeface="+mn-cs"/>
            </a:rPr>
            <a:t>تحلیل تکنیکی(تکنیکال)</a:t>
          </a:r>
          <a:endParaRPr lang="ru-RU" sz="2100" kern="1200" dirty="0">
            <a:solidFill>
              <a:srgbClr val="E2E2E8">
                <a:lumMod val="50000"/>
              </a:srgbClr>
            </a:solidFill>
            <a:latin typeface="Garamond" panose="02020404030301010803"/>
            <a:ea typeface="+mn-ea"/>
            <a:cs typeface="+mn-cs"/>
          </a:endParaRPr>
        </a:p>
      </dgm:t>
    </dgm:pt>
    <dgm:pt modelId="{E359194E-724D-4C60-BA35-9B441D11C55E}" type="parTrans" cxnId="{7865863E-1BC2-47AE-BBFB-F40F27A905AE}">
      <dgm:prSet/>
      <dgm:spPr/>
      <dgm:t>
        <a:bodyPr/>
        <a:lstStyle/>
        <a:p>
          <a:endParaRPr lang="ru-RU"/>
        </a:p>
      </dgm:t>
    </dgm:pt>
    <dgm:pt modelId="{57311651-50BE-4613-AB4F-1C634C257620}" type="sibTrans" cxnId="{7865863E-1BC2-47AE-BBFB-F40F27A905AE}">
      <dgm:prSet/>
      <dgm:spPr/>
      <dgm:t>
        <a:bodyPr/>
        <a:lstStyle/>
        <a:p>
          <a:endParaRPr lang="ru-RU"/>
        </a:p>
      </dgm:t>
    </dgm:pt>
    <dgm:pt modelId="{BEBE168A-5E85-43CC-B9BA-D1974F9A5753}" type="pres">
      <dgm:prSet presAssocID="{592373DC-11B1-4708-92E2-E1B8EB8D76D8}" presName="root" presStyleCnt="0">
        <dgm:presLayoutVars>
          <dgm:dir/>
          <dgm:resizeHandles val="exact"/>
        </dgm:presLayoutVars>
      </dgm:prSet>
      <dgm:spPr/>
    </dgm:pt>
    <dgm:pt modelId="{6F7D1589-E38C-4EEF-8940-633D1FA307AE}" type="pres">
      <dgm:prSet presAssocID="{7084B800-7E1D-4DA6-89C0-37EA52DDBCB8}" presName="compNode" presStyleCnt="0"/>
      <dgm:spPr/>
    </dgm:pt>
    <dgm:pt modelId="{5055791F-FD8B-4C95-BE9E-DCA1684759AE}" type="pres">
      <dgm:prSet presAssocID="{7084B800-7E1D-4DA6-89C0-37EA52DDBCB8}" presName="bgRect" presStyleLbl="bgShp" presStyleIdx="0" presStyleCnt="3"/>
      <dgm:spPr>
        <a:prstGeom prst="rect">
          <a:avLst/>
        </a:prstGeom>
        <a:solidFill>
          <a:schemeClr val="bg1"/>
        </a:solidFill>
        <a:ln>
          <a:solidFill>
            <a:schemeClr val="bg2">
              <a:lumMod val="75000"/>
            </a:schemeClr>
          </a:solidFill>
        </a:ln>
      </dgm:spPr>
    </dgm:pt>
    <dgm:pt modelId="{3A2A1665-F91D-4C16-A420-BA5DD166AEE3}" type="pres">
      <dgm:prSet presAssocID="{7084B800-7E1D-4DA6-89C0-37EA52DDBCB8}" presName="iconRect" presStyleLbl="node1" presStyleIdx="0" presStyleCnt="3" custLinFactX="300000" custLinFactNeighborX="308051" custLinFactNeighborY="-725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ternet"/>
        </a:ext>
      </dgm:extLst>
    </dgm:pt>
    <dgm:pt modelId="{2BD51AD2-3E0A-4639-9A99-2EB58CCE5B59}" type="pres">
      <dgm:prSet presAssocID="{7084B800-7E1D-4DA6-89C0-37EA52DDBCB8}" presName="spaceRect" presStyleCnt="0"/>
      <dgm:spPr/>
    </dgm:pt>
    <dgm:pt modelId="{C777032A-9475-4396-9274-DE9A78A74CC0}" type="pres">
      <dgm:prSet presAssocID="{7084B800-7E1D-4DA6-89C0-37EA52DDBCB8}" presName="parTx" presStyleLbl="revTx" presStyleIdx="0" presStyleCnt="3" custLinFactNeighborX="-24256" custLinFactNeighborY="338">
        <dgm:presLayoutVars>
          <dgm:chMax val="0"/>
          <dgm:chPref val="0"/>
        </dgm:presLayoutVars>
      </dgm:prSet>
      <dgm:spPr/>
    </dgm:pt>
    <dgm:pt modelId="{E8F86784-F939-4DC2-B805-3A2239B0770F}" type="pres">
      <dgm:prSet presAssocID="{29667D30-8073-4626-A65C-0442C9DA4455}" presName="sibTrans" presStyleCnt="0"/>
      <dgm:spPr/>
    </dgm:pt>
    <dgm:pt modelId="{B1715078-3176-4DF1-A2E4-CA69BD0DE3DE}" type="pres">
      <dgm:prSet presAssocID="{4786322A-3DB1-4B13-A039-9C2B4BD33902}" presName="compNode" presStyleCnt="0"/>
      <dgm:spPr/>
    </dgm:pt>
    <dgm:pt modelId="{7CF4F8AE-2437-4954-B698-495A078F9E64}" type="pres">
      <dgm:prSet presAssocID="{4786322A-3DB1-4B13-A039-9C2B4BD33902}" presName="bgRect" presStyleLbl="bgShp" presStyleIdx="1" presStyleCnt="3"/>
      <dgm:spPr>
        <a:prstGeom prst="rect">
          <a:avLst/>
        </a:prstGeom>
        <a:solidFill>
          <a:schemeClr val="bg1"/>
        </a:solidFill>
        <a:ln>
          <a:solidFill>
            <a:schemeClr val="bg2">
              <a:lumMod val="75000"/>
            </a:schemeClr>
          </a:solidFill>
        </a:ln>
      </dgm:spPr>
    </dgm:pt>
    <dgm:pt modelId="{321B0D94-DDA9-4A26-A4C1-0608CDA16D85}" type="pres">
      <dgm:prSet presAssocID="{4786322A-3DB1-4B13-A039-9C2B4BD33902}" presName="iconRect" presStyleLbl="node1" presStyleIdx="1" presStyleCnt="3" custLinFactX="300000" custLinFactNeighborX="310993" custLinFactNeighborY="-1161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tream"/>
        </a:ext>
      </dgm:extLst>
    </dgm:pt>
    <dgm:pt modelId="{6B38183A-C137-4797-A6AA-5032FB424C80}" type="pres">
      <dgm:prSet presAssocID="{4786322A-3DB1-4B13-A039-9C2B4BD33902}" presName="spaceRect" presStyleCnt="0"/>
      <dgm:spPr/>
    </dgm:pt>
    <dgm:pt modelId="{8988E990-E700-4C93-BC55-7BF7864AEFFE}" type="pres">
      <dgm:prSet presAssocID="{4786322A-3DB1-4B13-A039-9C2B4BD33902}" presName="parTx" presStyleLbl="revTx" presStyleIdx="1" presStyleCnt="3" custLinFactNeighborX="-24110">
        <dgm:presLayoutVars>
          <dgm:chMax val="0"/>
          <dgm:chPref val="0"/>
        </dgm:presLayoutVars>
      </dgm:prSet>
      <dgm:spPr/>
    </dgm:pt>
    <dgm:pt modelId="{3E0BA4B3-4753-4805-92FA-4429EA7CC897}" type="pres">
      <dgm:prSet presAssocID="{7D0A801E-90E9-4D73-A31E-D58F04D3BBF2}" presName="sibTrans" presStyleCnt="0"/>
      <dgm:spPr/>
    </dgm:pt>
    <dgm:pt modelId="{8AC38D62-D40A-4C03-90E4-2F61E807B6F4}" type="pres">
      <dgm:prSet presAssocID="{5A259F57-B5C4-40C5-939D-A7C21B16FB47}" presName="compNode" presStyleCnt="0"/>
      <dgm:spPr/>
    </dgm:pt>
    <dgm:pt modelId="{362B79DA-BFF8-4895-8DC9-BC10460633E8}" type="pres">
      <dgm:prSet presAssocID="{5A259F57-B5C4-40C5-939D-A7C21B16FB47}" presName="bgRect" presStyleLbl="bgShp" presStyleIdx="2" presStyleCnt="3" custLinFactNeighborY="234"/>
      <dgm:spPr>
        <a:prstGeom prst="rect">
          <a:avLst/>
        </a:prstGeom>
        <a:solidFill>
          <a:schemeClr val="bg1"/>
        </a:solidFill>
        <a:ln>
          <a:solidFill>
            <a:schemeClr val="bg2">
              <a:lumMod val="75000"/>
            </a:schemeClr>
          </a:solidFill>
        </a:ln>
      </dgm:spPr>
    </dgm:pt>
    <dgm:pt modelId="{A71047BA-937F-4A10-B7D6-5EC59061C5B1}" type="pres">
      <dgm:prSet presAssocID="{5A259F57-B5C4-40C5-939D-A7C21B16FB47}" presName="iconRect" presStyleLbl="node1" presStyleIdx="2" presStyleCnt="3" custLinFactX="300000" custLinFactNeighborX="325466" custLinFactNeighborY="145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resentation with checklist"/>
        </a:ext>
      </dgm:extLst>
    </dgm:pt>
    <dgm:pt modelId="{EB9852C8-8257-43A9-A364-D7E0EB36D00C}" type="pres">
      <dgm:prSet presAssocID="{5A259F57-B5C4-40C5-939D-A7C21B16FB47}" presName="spaceRect" presStyleCnt="0"/>
      <dgm:spPr/>
    </dgm:pt>
    <dgm:pt modelId="{11601319-DCBD-4A85-BAD2-A1583DEC0D33}" type="pres">
      <dgm:prSet presAssocID="{5A259F57-B5C4-40C5-939D-A7C21B16FB47}" presName="parTx" presStyleLbl="revTx" presStyleIdx="2" presStyleCnt="3" custLinFactNeighborX="-23757" custLinFactNeighborY="-338">
        <dgm:presLayoutVars>
          <dgm:chMax val="0"/>
          <dgm:chPref val="0"/>
        </dgm:presLayoutVars>
      </dgm:prSet>
      <dgm:spPr/>
    </dgm:pt>
  </dgm:ptLst>
  <dgm:cxnLst>
    <dgm:cxn modelId="{F2303A0F-C26C-A347-822C-DA097F252A6B}" type="presOf" srcId="{5A259F57-B5C4-40C5-939D-A7C21B16FB47}" destId="{11601319-DCBD-4A85-BAD2-A1583DEC0D33}" srcOrd="0" destOrd="0" presId="urn:microsoft.com/office/officeart/2018/2/layout/IconVerticalSolidList"/>
    <dgm:cxn modelId="{63841A12-C18B-1141-BB66-67F94352C339}" type="presOf" srcId="{7084B800-7E1D-4DA6-89C0-37EA52DDBCB8}" destId="{C777032A-9475-4396-9274-DE9A78A74CC0}" srcOrd="0" destOrd="0" presId="urn:microsoft.com/office/officeart/2018/2/layout/IconVerticalSolidList"/>
    <dgm:cxn modelId="{7865863E-1BC2-47AE-BBFB-F40F27A905AE}" srcId="{592373DC-11B1-4708-92E2-E1B8EB8D76D8}" destId="{5A259F57-B5C4-40C5-939D-A7C21B16FB47}" srcOrd="2" destOrd="0" parTransId="{E359194E-724D-4C60-BA35-9B441D11C55E}" sibTransId="{57311651-50BE-4613-AB4F-1C634C257620}"/>
    <dgm:cxn modelId="{07D1F65C-7C41-4EB6-A133-CA7F29791640}" srcId="{592373DC-11B1-4708-92E2-E1B8EB8D76D8}" destId="{4786322A-3DB1-4B13-A039-9C2B4BD33902}" srcOrd="1" destOrd="0" parTransId="{4F3F2426-EA56-4F79-A02F-DE7A210D680D}" sibTransId="{7D0A801E-90E9-4D73-A31E-D58F04D3BBF2}"/>
    <dgm:cxn modelId="{9B527D63-3134-1743-961D-BB943F9BC328}" type="presOf" srcId="{4786322A-3DB1-4B13-A039-9C2B4BD33902}" destId="{8988E990-E700-4C93-BC55-7BF7864AEFFE}" srcOrd="0" destOrd="0" presId="urn:microsoft.com/office/officeart/2018/2/layout/IconVerticalSolidList"/>
    <dgm:cxn modelId="{99FCC3A2-7D1A-B343-BC04-AA140FF8D6F7}" type="presOf" srcId="{592373DC-11B1-4708-92E2-E1B8EB8D76D8}" destId="{BEBE168A-5E85-43CC-B9BA-D1974F9A5753}" srcOrd="0" destOrd="0" presId="urn:microsoft.com/office/officeart/2018/2/layout/IconVerticalSolidList"/>
    <dgm:cxn modelId="{D7BBB8C6-B60F-4050-B5C1-3F3A86AF4294}" srcId="{592373DC-11B1-4708-92E2-E1B8EB8D76D8}" destId="{7084B800-7E1D-4DA6-89C0-37EA52DDBCB8}" srcOrd="0" destOrd="0" parTransId="{E459F664-A62C-4466-90D1-14D94F7456F9}" sibTransId="{29667D30-8073-4626-A65C-0442C9DA4455}"/>
    <dgm:cxn modelId="{EC6A6010-62D0-E741-9ED3-0E0A4F187C22}" type="presParOf" srcId="{BEBE168A-5E85-43CC-B9BA-D1974F9A5753}" destId="{6F7D1589-E38C-4EEF-8940-633D1FA307AE}" srcOrd="0" destOrd="0" presId="urn:microsoft.com/office/officeart/2018/2/layout/IconVerticalSolidList"/>
    <dgm:cxn modelId="{3651A24D-686D-D14B-8701-AFB991DD91A7}" type="presParOf" srcId="{6F7D1589-E38C-4EEF-8940-633D1FA307AE}" destId="{5055791F-FD8B-4C95-BE9E-DCA1684759AE}" srcOrd="0" destOrd="0" presId="urn:microsoft.com/office/officeart/2018/2/layout/IconVerticalSolidList"/>
    <dgm:cxn modelId="{7B546F74-9BC9-8B4A-907D-549F35C2FD3E}" type="presParOf" srcId="{6F7D1589-E38C-4EEF-8940-633D1FA307AE}" destId="{3A2A1665-F91D-4C16-A420-BA5DD166AEE3}" srcOrd="1" destOrd="0" presId="urn:microsoft.com/office/officeart/2018/2/layout/IconVerticalSolidList"/>
    <dgm:cxn modelId="{E8DFB209-C627-2849-A9A8-82FA4FE3CBC9}" type="presParOf" srcId="{6F7D1589-E38C-4EEF-8940-633D1FA307AE}" destId="{2BD51AD2-3E0A-4639-9A99-2EB58CCE5B59}" srcOrd="2" destOrd="0" presId="urn:microsoft.com/office/officeart/2018/2/layout/IconVerticalSolidList"/>
    <dgm:cxn modelId="{366B5496-FD7E-304F-8B99-D11946F94228}" type="presParOf" srcId="{6F7D1589-E38C-4EEF-8940-633D1FA307AE}" destId="{C777032A-9475-4396-9274-DE9A78A74CC0}" srcOrd="3" destOrd="0" presId="urn:microsoft.com/office/officeart/2018/2/layout/IconVerticalSolidList"/>
    <dgm:cxn modelId="{DE81DE76-EB46-0649-BD1A-C07B117C077E}" type="presParOf" srcId="{BEBE168A-5E85-43CC-B9BA-D1974F9A5753}" destId="{E8F86784-F939-4DC2-B805-3A2239B0770F}" srcOrd="1" destOrd="0" presId="urn:microsoft.com/office/officeart/2018/2/layout/IconVerticalSolidList"/>
    <dgm:cxn modelId="{81974EFD-7ED7-404C-A7EA-97800BA1897B}" type="presParOf" srcId="{BEBE168A-5E85-43CC-B9BA-D1974F9A5753}" destId="{B1715078-3176-4DF1-A2E4-CA69BD0DE3DE}" srcOrd="2" destOrd="0" presId="urn:microsoft.com/office/officeart/2018/2/layout/IconVerticalSolidList"/>
    <dgm:cxn modelId="{7B2034C8-584E-E84E-8A99-1E4DA478C58D}" type="presParOf" srcId="{B1715078-3176-4DF1-A2E4-CA69BD0DE3DE}" destId="{7CF4F8AE-2437-4954-B698-495A078F9E64}" srcOrd="0" destOrd="0" presId="urn:microsoft.com/office/officeart/2018/2/layout/IconVerticalSolidList"/>
    <dgm:cxn modelId="{EBEFAFAD-B5F2-8F47-8319-9C351553D79B}" type="presParOf" srcId="{B1715078-3176-4DF1-A2E4-CA69BD0DE3DE}" destId="{321B0D94-DDA9-4A26-A4C1-0608CDA16D85}" srcOrd="1" destOrd="0" presId="urn:microsoft.com/office/officeart/2018/2/layout/IconVerticalSolidList"/>
    <dgm:cxn modelId="{0C0BCCB3-B2AC-DB41-9209-8BD32F39E7CA}" type="presParOf" srcId="{B1715078-3176-4DF1-A2E4-CA69BD0DE3DE}" destId="{6B38183A-C137-4797-A6AA-5032FB424C80}" srcOrd="2" destOrd="0" presId="urn:microsoft.com/office/officeart/2018/2/layout/IconVerticalSolidList"/>
    <dgm:cxn modelId="{6AF7860D-FDAE-D944-A15C-8365DBB36ED6}" type="presParOf" srcId="{B1715078-3176-4DF1-A2E4-CA69BD0DE3DE}" destId="{8988E990-E700-4C93-BC55-7BF7864AEFFE}" srcOrd="3" destOrd="0" presId="urn:microsoft.com/office/officeart/2018/2/layout/IconVerticalSolidList"/>
    <dgm:cxn modelId="{CD041CC3-1B2B-0A49-8583-652223566037}" type="presParOf" srcId="{BEBE168A-5E85-43CC-B9BA-D1974F9A5753}" destId="{3E0BA4B3-4753-4805-92FA-4429EA7CC897}" srcOrd="3" destOrd="0" presId="urn:microsoft.com/office/officeart/2018/2/layout/IconVerticalSolidList"/>
    <dgm:cxn modelId="{C79D7556-5663-3B45-856D-8AD7077904A0}" type="presParOf" srcId="{BEBE168A-5E85-43CC-B9BA-D1974F9A5753}" destId="{8AC38D62-D40A-4C03-90E4-2F61E807B6F4}" srcOrd="4" destOrd="0" presId="urn:microsoft.com/office/officeart/2018/2/layout/IconVerticalSolidList"/>
    <dgm:cxn modelId="{85E93609-D9D6-D04C-A00A-F1246F71060D}" type="presParOf" srcId="{8AC38D62-D40A-4C03-90E4-2F61E807B6F4}" destId="{362B79DA-BFF8-4895-8DC9-BC10460633E8}" srcOrd="0" destOrd="0" presId="urn:microsoft.com/office/officeart/2018/2/layout/IconVerticalSolidList"/>
    <dgm:cxn modelId="{5ED59C04-8791-F04A-BB21-4A3CDC5678C0}" type="presParOf" srcId="{8AC38D62-D40A-4C03-90E4-2F61E807B6F4}" destId="{A71047BA-937F-4A10-B7D6-5EC59061C5B1}" srcOrd="1" destOrd="0" presId="urn:microsoft.com/office/officeart/2018/2/layout/IconVerticalSolidList"/>
    <dgm:cxn modelId="{4BDF84FC-270E-6145-849A-05FD8C710ACF}" type="presParOf" srcId="{8AC38D62-D40A-4C03-90E4-2F61E807B6F4}" destId="{EB9852C8-8257-43A9-A364-D7E0EB36D00C}" srcOrd="2" destOrd="0" presId="urn:microsoft.com/office/officeart/2018/2/layout/IconVerticalSolidList"/>
    <dgm:cxn modelId="{8AF7C97D-0296-3E48-98E6-5ABF5F48FAE1}" type="presParOf" srcId="{8AC38D62-D40A-4C03-90E4-2F61E807B6F4}" destId="{11601319-DCBD-4A85-BAD2-A1583DEC0D33}" srcOrd="3" destOrd="0" presId="urn:microsoft.com/office/officeart/2018/2/layout/IconVerticalSolidLis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5791F-FD8B-4C95-BE9E-DCA1684759AE}">
      <dsp:nvSpPr>
        <dsp:cNvPr id="0" name=""/>
        <dsp:cNvSpPr/>
      </dsp:nvSpPr>
      <dsp:spPr>
        <a:xfrm>
          <a:off x="0" y="457"/>
          <a:ext cx="4664075" cy="1070620"/>
        </a:xfrm>
        <a:prstGeom prst="rect">
          <a:avLst/>
        </a:prstGeom>
        <a:solidFill>
          <a:schemeClr val="bg1"/>
        </a:solidFill>
        <a:ln>
          <a:solidFill>
            <a:schemeClr val="bg2">
              <a:lumMod val="75000"/>
            </a:schemeClr>
          </a:solidFill>
        </a:ln>
        <a:effectLst/>
      </dsp:spPr>
      <dsp:style>
        <a:lnRef idx="0">
          <a:scrgbClr r="0" g="0" b="0"/>
        </a:lnRef>
        <a:fillRef idx="1">
          <a:scrgbClr r="0" g="0" b="0"/>
        </a:fillRef>
        <a:effectRef idx="0">
          <a:scrgbClr r="0" g="0" b="0"/>
        </a:effectRef>
        <a:fontRef idx="minor"/>
      </dsp:style>
    </dsp:sp>
    <dsp:sp modelId="{3A2A1665-F91D-4C16-A420-BA5DD166AEE3}">
      <dsp:nvSpPr>
        <dsp:cNvPr id="0" name=""/>
        <dsp:cNvSpPr/>
      </dsp:nvSpPr>
      <dsp:spPr>
        <a:xfrm>
          <a:off x="3904318" y="198620"/>
          <a:ext cx="588841" cy="5888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77032A-9475-4396-9274-DE9A78A74CC0}">
      <dsp:nvSpPr>
        <dsp:cNvPr id="0" name=""/>
        <dsp:cNvSpPr/>
      </dsp:nvSpPr>
      <dsp:spPr>
        <a:xfrm>
          <a:off x="405190" y="4076"/>
          <a:ext cx="3427508" cy="107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07" tIns="113307" rIns="113307" bIns="113307" numCol="1" spcCol="1270" anchor="ctr" anchorCtr="0">
          <a:noAutofit/>
        </a:bodyPr>
        <a:lstStyle/>
        <a:p>
          <a:pPr marL="0" lvl="0" indent="0" algn="r" defTabSz="933450" rtl="1">
            <a:lnSpc>
              <a:spcPct val="100000"/>
            </a:lnSpc>
            <a:spcBef>
              <a:spcPct val="0"/>
            </a:spcBef>
            <a:spcAft>
              <a:spcPct val="35000"/>
            </a:spcAft>
            <a:buNone/>
          </a:pPr>
          <a:r>
            <a:rPr lang="fa-IR" sz="2100" kern="1200" dirty="0">
              <a:solidFill>
                <a:schemeClr val="bg2">
                  <a:lumMod val="50000"/>
                </a:schemeClr>
              </a:solidFill>
            </a:rPr>
            <a:t>تحلیل رفتاری</a:t>
          </a:r>
          <a:endParaRPr lang="ru-RU" sz="2100" kern="1200" dirty="0">
            <a:solidFill>
              <a:schemeClr val="bg2">
                <a:lumMod val="50000"/>
              </a:schemeClr>
            </a:solidFill>
          </a:endParaRPr>
        </a:p>
      </dsp:txBody>
      <dsp:txXfrm>
        <a:off x="405190" y="4076"/>
        <a:ext cx="3427508" cy="1070620"/>
      </dsp:txXfrm>
    </dsp:sp>
    <dsp:sp modelId="{7CF4F8AE-2437-4954-B698-495A078F9E64}">
      <dsp:nvSpPr>
        <dsp:cNvPr id="0" name=""/>
        <dsp:cNvSpPr/>
      </dsp:nvSpPr>
      <dsp:spPr>
        <a:xfrm>
          <a:off x="0" y="1338733"/>
          <a:ext cx="4664075" cy="1070620"/>
        </a:xfrm>
        <a:prstGeom prst="rect">
          <a:avLst/>
        </a:prstGeom>
        <a:solidFill>
          <a:schemeClr val="bg1"/>
        </a:solidFill>
        <a:ln>
          <a:solidFill>
            <a:schemeClr val="bg2">
              <a:lumMod val="75000"/>
            </a:schemeClr>
          </a:solidFill>
        </a:ln>
        <a:effectLst/>
      </dsp:spPr>
      <dsp:style>
        <a:lnRef idx="0">
          <a:scrgbClr r="0" g="0" b="0"/>
        </a:lnRef>
        <a:fillRef idx="1">
          <a:scrgbClr r="0" g="0" b="0"/>
        </a:fillRef>
        <a:effectRef idx="0">
          <a:scrgbClr r="0" g="0" b="0"/>
        </a:effectRef>
        <a:fontRef idx="minor"/>
      </dsp:style>
    </dsp:sp>
    <dsp:sp modelId="{321B0D94-DDA9-4A26-A4C1-0608CDA16D85}">
      <dsp:nvSpPr>
        <dsp:cNvPr id="0" name=""/>
        <dsp:cNvSpPr/>
      </dsp:nvSpPr>
      <dsp:spPr>
        <a:xfrm>
          <a:off x="3921641" y="1511258"/>
          <a:ext cx="588841" cy="5888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88E990-E700-4C93-BC55-7BF7864AEFFE}">
      <dsp:nvSpPr>
        <dsp:cNvPr id="0" name=""/>
        <dsp:cNvSpPr/>
      </dsp:nvSpPr>
      <dsp:spPr>
        <a:xfrm>
          <a:off x="410194" y="1338733"/>
          <a:ext cx="3427508" cy="107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07" tIns="113307" rIns="113307" bIns="113307" numCol="1" spcCol="1270" anchor="ctr" anchorCtr="0">
          <a:noAutofit/>
        </a:bodyPr>
        <a:lstStyle/>
        <a:p>
          <a:pPr marL="0" lvl="0" indent="0" algn="r" defTabSz="933450" rtl="1">
            <a:lnSpc>
              <a:spcPct val="100000"/>
            </a:lnSpc>
            <a:spcBef>
              <a:spcPct val="0"/>
            </a:spcBef>
            <a:spcAft>
              <a:spcPct val="35000"/>
            </a:spcAft>
            <a:buNone/>
          </a:pPr>
          <a:r>
            <a:rPr lang="fa-IR" sz="2100" kern="1200" dirty="0">
              <a:solidFill>
                <a:srgbClr val="E2E2E8">
                  <a:lumMod val="50000"/>
                </a:srgbClr>
              </a:solidFill>
              <a:latin typeface="Garamond" panose="02020404030301010803"/>
              <a:ea typeface="+mn-ea"/>
              <a:cs typeface="+mn-cs"/>
            </a:rPr>
            <a:t>تحلیل بنیادی(فاندامنتال)</a:t>
          </a:r>
          <a:endParaRPr lang="ru-RU" sz="2100" kern="1200" dirty="0">
            <a:solidFill>
              <a:srgbClr val="E2E2E8">
                <a:lumMod val="50000"/>
              </a:srgbClr>
            </a:solidFill>
            <a:latin typeface="Garamond" panose="02020404030301010803"/>
            <a:ea typeface="+mn-ea"/>
            <a:cs typeface="+mn-cs"/>
          </a:endParaRPr>
        </a:p>
      </dsp:txBody>
      <dsp:txXfrm>
        <a:off x="410194" y="1338733"/>
        <a:ext cx="3427508" cy="1070620"/>
      </dsp:txXfrm>
    </dsp:sp>
    <dsp:sp modelId="{362B79DA-BFF8-4895-8DC9-BC10460633E8}">
      <dsp:nvSpPr>
        <dsp:cNvPr id="0" name=""/>
        <dsp:cNvSpPr/>
      </dsp:nvSpPr>
      <dsp:spPr>
        <a:xfrm>
          <a:off x="0" y="2677466"/>
          <a:ext cx="4664075" cy="1070620"/>
        </a:xfrm>
        <a:prstGeom prst="rect">
          <a:avLst/>
        </a:prstGeom>
        <a:solidFill>
          <a:schemeClr val="bg1"/>
        </a:solidFill>
        <a:ln>
          <a:solidFill>
            <a:schemeClr val="bg2">
              <a:lumMod val="75000"/>
            </a:schemeClr>
          </a:solidFill>
        </a:ln>
        <a:effectLst/>
      </dsp:spPr>
      <dsp:style>
        <a:lnRef idx="0">
          <a:scrgbClr r="0" g="0" b="0"/>
        </a:lnRef>
        <a:fillRef idx="1">
          <a:scrgbClr r="0" g="0" b="0"/>
        </a:fillRef>
        <a:effectRef idx="0">
          <a:scrgbClr r="0" g="0" b="0"/>
        </a:effectRef>
        <a:fontRef idx="minor"/>
      </dsp:style>
    </dsp:sp>
    <dsp:sp modelId="{A71047BA-937F-4A10-B7D6-5EC59061C5B1}">
      <dsp:nvSpPr>
        <dsp:cNvPr id="0" name=""/>
        <dsp:cNvSpPr/>
      </dsp:nvSpPr>
      <dsp:spPr>
        <a:xfrm>
          <a:off x="4006864" y="2926448"/>
          <a:ext cx="588841" cy="5888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601319-DCBD-4A85-BAD2-A1583DEC0D33}">
      <dsp:nvSpPr>
        <dsp:cNvPr id="0" name=""/>
        <dsp:cNvSpPr/>
      </dsp:nvSpPr>
      <dsp:spPr>
        <a:xfrm>
          <a:off x="422293" y="2673390"/>
          <a:ext cx="3427508" cy="107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07" tIns="113307" rIns="113307" bIns="113307" numCol="1" spcCol="1270" anchor="ctr" anchorCtr="0">
          <a:noAutofit/>
        </a:bodyPr>
        <a:lstStyle/>
        <a:p>
          <a:pPr marL="0" lvl="0" indent="0" algn="r" defTabSz="933450" rtl="1">
            <a:lnSpc>
              <a:spcPct val="100000"/>
            </a:lnSpc>
            <a:spcBef>
              <a:spcPct val="0"/>
            </a:spcBef>
            <a:spcAft>
              <a:spcPct val="35000"/>
            </a:spcAft>
            <a:buNone/>
          </a:pPr>
          <a:r>
            <a:rPr lang="fa-IR" sz="2100" kern="1200" dirty="0">
              <a:solidFill>
                <a:srgbClr val="E2E2E8">
                  <a:lumMod val="50000"/>
                </a:srgbClr>
              </a:solidFill>
              <a:latin typeface="Garamond" panose="02020404030301010803"/>
              <a:ea typeface="+mn-ea"/>
              <a:cs typeface="+mn-cs"/>
            </a:rPr>
            <a:t>تحلیل تکنیکی(تکنیکال)</a:t>
          </a:r>
          <a:endParaRPr lang="ru-RU" sz="2100" kern="1200" dirty="0">
            <a:solidFill>
              <a:srgbClr val="E2E2E8">
                <a:lumMod val="50000"/>
              </a:srgbClr>
            </a:solidFill>
            <a:latin typeface="Garamond" panose="02020404030301010803"/>
            <a:ea typeface="+mn-ea"/>
            <a:cs typeface="+mn-cs"/>
          </a:endParaRPr>
        </a:p>
      </dsp:txBody>
      <dsp:txXfrm>
        <a:off x="422293" y="2673390"/>
        <a:ext cx="3427508" cy="10706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CB4F3C-75A8-4BB8-A18E-B730DDD68B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AE10D8-98A5-4E68-A41F-7AA79FF696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5764CF-3664-45D0-9B27-4222DB1A6BA7}" type="datetimeFigureOut">
              <a:rPr lang="en-US" smtClean="0"/>
              <a:t>3/31/2020</a:t>
            </a:fld>
            <a:endParaRPr lang="en-US" dirty="0"/>
          </a:p>
        </p:txBody>
      </p:sp>
      <p:sp>
        <p:nvSpPr>
          <p:cNvPr id="4" name="Footer Placeholder 3">
            <a:extLst>
              <a:ext uri="{FF2B5EF4-FFF2-40B4-BE49-F238E27FC236}">
                <a16:creationId xmlns:a16="http://schemas.microsoft.com/office/drawing/2014/main" id="{177EF411-0DAB-4BCE-94A8-E903E20549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11237F-7CCA-4423-B624-29C06FF2E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8CD4AB-B9A2-4248-B31F-8EBC71546D8D}" type="slidenum">
              <a:rPr lang="en-US" smtClean="0"/>
              <a:t>‹#›</a:t>
            </a:fld>
            <a:endParaRPr lang="en-US" dirty="0"/>
          </a:p>
        </p:txBody>
      </p:sp>
    </p:spTree>
    <p:extLst>
      <p:ext uri="{BB962C8B-B14F-4D97-AF65-F5344CB8AC3E}">
        <p14:creationId xmlns:p14="http://schemas.microsoft.com/office/powerpoint/2010/main" val="286977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7E720-7243-402E-A0D4-CE3189C951A5}" type="datetimeFigureOut">
              <a:rPr lang="en-US" noProof="0" smtClean="0"/>
              <a:t>3/31/2020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E9C73-6CDE-45E2-97F8-E3C5308FA232}" type="slidenum">
              <a:rPr lang="en-US" noProof="0" smtClean="0"/>
              <a:t>‹#›</a:t>
            </a:fld>
            <a:endParaRPr lang="en-US" noProof="0" dirty="0"/>
          </a:p>
        </p:txBody>
      </p:sp>
    </p:spTree>
    <p:extLst>
      <p:ext uri="{BB962C8B-B14F-4D97-AF65-F5344CB8AC3E}">
        <p14:creationId xmlns:p14="http://schemas.microsoft.com/office/powerpoint/2010/main" val="37634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1</a:t>
            </a:fld>
            <a:endParaRPr lang="en-US" dirty="0"/>
          </a:p>
        </p:txBody>
      </p:sp>
    </p:spTree>
    <p:extLst>
      <p:ext uri="{BB962C8B-B14F-4D97-AF65-F5344CB8AC3E}">
        <p14:creationId xmlns:p14="http://schemas.microsoft.com/office/powerpoint/2010/main" val="1567470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2</a:t>
            </a:fld>
            <a:endParaRPr lang="en-US" dirty="0"/>
          </a:p>
        </p:txBody>
      </p:sp>
    </p:spTree>
    <p:extLst>
      <p:ext uri="{BB962C8B-B14F-4D97-AF65-F5344CB8AC3E}">
        <p14:creationId xmlns:p14="http://schemas.microsoft.com/office/powerpoint/2010/main" val="256151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3</a:t>
            </a:fld>
            <a:endParaRPr lang="en-US" dirty="0"/>
          </a:p>
        </p:txBody>
      </p:sp>
    </p:spTree>
    <p:extLst>
      <p:ext uri="{BB962C8B-B14F-4D97-AF65-F5344CB8AC3E}">
        <p14:creationId xmlns:p14="http://schemas.microsoft.com/office/powerpoint/2010/main" val="2711886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4</a:t>
            </a:fld>
            <a:endParaRPr lang="en-US" dirty="0"/>
          </a:p>
        </p:txBody>
      </p:sp>
    </p:spTree>
    <p:extLst>
      <p:ext uri="{BB962C8B-B14F-4D97-AF65-F5344CB8AC3E}">
        <p14:creationId xmlns:p14="http://schemas.microsoft.com/office/powerpoint/2010/main" val="2345620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5</a:t>
            </a:fld>
            <a:endParaRPr lang="en-US" dirty="0"/>
          </a:p>
        </p:txBody>
      </p:sp>
    </p:spTree>
    <p:extLst>
      <p:ext uri="{BB962C8B-B14F-4D97-AF65-F5344CB8AC3E}">
        <p14:creationId xmlns:p14="http://schemas.microsoft.com/office/powerpoint/2010/main" val="292231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3/31/2020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8201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Autofit/>
          </a:bodyPr>
          <a:lstStyle>
            <a:lvl1pPr algn="l" defTabSz="914400" rtl="0" eaLnBrk="1" latinLnBrk="0" hangingPunct="1">
              <a:lnSpc>
                <a:spcPct val="100000"/>
              </a:lnSpc>
              <a:spcBef>
                <a:spcPct val="0"/>
              </a:spcBef>
              <a:buNone/>
              <a:defRPr lang="en-US" sz="4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3/31/2020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468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7A40E7-331A-409D-8385-D6893D1EA86A}"/>
              </a:ext>
            </a:extLst>
          </p:cNvPr>
          <p:cNvSpPr/>
          <p:nvPr userDrawn="1"/>
        </p:nvSpPr>
        <p:spPr>
          <a:xfrm>
            <a:off x="948394" y="941695"/>
            <a:ext cx="5452526" cy="497461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23">
            <a:extLst>
              <a:ext uri="{FF2B5EF4-FFF2-40B4-BE49-F238E27FC236}">
                <a16:creationId xmlns:a16="http://schemas.microsoft.com/office/drawing/2014/main" id="{75561E95-1FD2-4358-9E4C-3D2E929E4872}"/>
              </a:ext>
            </a:extLst>
          </p:cNvPr>
          <p:cNvSpPr>
            <a:spLocks noGrp="1"/>
          </p:cNvSpPr>
          <p:nvPr>
            <p:ph type="pic" sz="quarter" idx="14"/>
          </p:nvPr>
        </p:nvSpPr>
        <p:spPr>
          <a:xfrm>
            <a:off x="0" y="0"/>
            <a:ext cx="12192000" cy="685800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solidFill>
            <a:schemeClr val="accent1">
              <a:lumMod val="60000"/>
              <a:lumOff val="40000"/>
            </a:schemeClr>
          </a:solidFill>
        </p:spPr>
        <p:txBody>
          <a:bodyPr wrap="square">
            <a:noAutofit/>
          </a:bodyPr>
          <a:lstStyle>
            <a:lvl1pPr marL="0" indent="0" algn="ctr">
              <a:buNone/>
              <a:defRPr/>
            </a:lvl1pPr>
          </a:lstStyle>
          <a:p>
            <a:r>
              <a:rPr lang="en-US" noProof="0"/>
              <a:t>Click icon to add picture</a:t>
            </a:r>
            <a:endParaRPr lang="en-US" noProof="0" dirty="0"/>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noProof="0" smtClean="0"/>
              <a:t>3/31/2020</a:t>
            </a:fld>
            <a:endParaRPr lang="en-US" noProof="0"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noProof="0"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noProof="0" smtClean="0"/>
              <a:t>‹#›</a:t>
            </a:fld>
            <a:endParaRPr lang="en-US" noProof="0" dirty="0"/>
          </a:p>
        </p:txBody>
      </p:sp>
      <p:sp>
        <p:nvSpPr>
          <p:cNvPr id="22" name="Content Placeholder 3">
            <a:extLst>
              <a:ext uri="{FF2B5EF4-FFF2-40B4-BE49-F238E27FC236}">
                <a16:creationId xmlns:a16="http://schemas.microsoft.com/office/drawing/2014/main" id="{6E7077FF-6FAE-4A98-862F-3A2F931B9589}"/>
              </a:ext>
            </a:extLst>
          </p:cNvPr>
          <p:cNvSpPr>
            <a:spLocks noGrp="1"/>
          </p:cNvSpPr>
          <p:nvPr>
            <p:ph sz="half" idx="13"/>
          </p:nvPr>
        </p:nvSpPr>
        <p:spPr>
          <a:xfrm>
            <a:off x="1357950" y="2852792"/>
            <a:ext cx="4633415" cy="2572193"/>
          </a:xfrm>
        </p:spPr>
        <p:txBody>
          <a:bodyPr vert="horz" lIns="91440" tIns="45720" rIns="91440" bIns="45720" rtlCol="0">
            <a:normAutofit/>
          </a:bodyPr>
          <a:lstStyle>
            <a:lvl1pPr marL="0" indent="0">
              <a:buNone/>
              <a:defRPr>
                <a:solidFill>
                  <a:schemeClr val="bg1"/>
                </a:solidFill>
              </a:defRPr>
            </a:lvl1pPr>
          </a:lstStyle>
          <a:p>
            <a:pPr lvl="0"/>
            <a:r>
              <a:rPr lang="en-US" noProof="0"/>
              <a:t>Click to edit Master text styles</a:t>
            </a:r>
          </a:p>
        </p:txBody>
      </p:sp>
      <p:sp>
        <p:nvSpPr>
          <p:cNvPr id="23" name="Rectangle 22">
            <a:extLst>
              <a:ext uri="{FF2B5EF4-FFF2-40B4-BE49-F238E27FC236}">
                <a16:creationId xmlns:a16="http://schemas.microsoft.com/office/drawing/2014/main" id="{351E07B6-8D69-4F8A-9729-400511B37F8B}"/>
              </a:ext>
            </a:extLst>
          </p:cNvPr>
          <p:cNvSpPr/>
          <p:nvPr userDrawn="1"/>
        </p:nvSpPr>
        <p:spPr>
          <a:xfrm>
            <a:off x="1101715" y="1106424"/>
            <a:ext cx="5120640" cy="4645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357950" y="1352804"/>
            <a:ext cx="4633415" cy="1333641"/>
          </a:xfrm>
        </p:spPr>
        <p:txBody>
          <a:bodyPr anchor="b">
            <a:normAutofit/>
          </a:bodyPr>
          <a:lstStyle>
            <a:lvl1pPr algn="l" defTabSz="914400" rtl="0" eaLnBrk="1" latinLnBrk="0" hangingPunct="1">
              <a:lnSpc>
                <a:spcPct val="100000"/>
              </a:lnSpc>
              <a:spcBef>
                <a:spcPct val="0"/>
              </a:spcBef>
              <a:buNone/>
              <a:defRPr lang="en-US" sz="4800" b="0" kern="1200" cap="none" spc="0" baseline="0" dirty="0">
                <a:solidFill>
                  <a:schemeClr val="bg1"/>
                </a:solidFill>
                <a:effectLst/>
                <a:latin typeface="+mj-lt"/>
                <a:ea typeface="+mn-ea"/>
                <a:cs typeface="+mn-cs"/>
              </a:defRPr>
            </a:lvl1pPr>
          </a:lstStyle>
          <a:p>
            <a:r>
              <a:rPr lang="en-US" noProof="0"/>
              <a:t>Click to edit Master title style</a:t>
            </a:r>
          </a:p>
        </p:txBody>
      </p:sp>
    </p:spTree>
    <p:extLst>
      <p:ext uri="{BB962C8B-B14F-4D97-AF65-F5344CB8AC3E}">
        <p14:creationId xmlns:p14="http://schemas.microsoft.com/office/powerpoint/2010/main" val="281113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3/31/2020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100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2855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3/31/2020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8703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0555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F2F0876-DA34-44C2-B05E-66533803FE6E}"/>
              </a:ext>
            </a:extLst>
          </p:cNvPr>
          <p:cNvSpPr>
            <a:spLocks noGrp="1"/>
          </p:cNvSpPr>
          <p:nvPr>
            <p:ph type="pic" sz="quarter" idx="14"/>
          </p:nvPr>
        </p:nvSpPr>
        <p:spPr>
          <a:xfrm>
            <a:off x="233400" y="246600"/>
            <a:ext cx="11725200" cy="6364800"/>
          </a:xfrm>
        </p:spPr>
        <p:txBody>
          <a:bodyPr anchor="ctr" anchorCtr="0"/>
          <a:lstStyle>
            <a:lvl1pPr marL="0" indent="0" algn="ctr">
              <a:buNone/>
              <a:defRPr/>
            </a:lvl1pPr>
          </a:lstStyle>
          <a:p>
            <a:r>
              <a:rPr lang="en-US"/>
              <a:t>Click icon to add picture</a:t>
            </a:r>
            <a:endParaRPr lang="ru-RU"/>
          </a:p>
        </p:txBody>
      </p:sp>
      <p:sp>
        <p:nvSpPr>
          <p:cNvPr id="10" name="Picture Placeholder 9">
            <a:extLst>
              <a:ext uri="{FF2B5EF4-FFF2-40B4-BE49-F238E27FC236}">
                <a16:creationId xmlns:a16="http://schemas.microsoft.com/office/drawing/2014/main" id="{6E352C7E-BCE1-47CD-872E-2935DD89FC28}"/>
              </a:ext>
            </a:extLst>
          </p:cNvPr>
          <p:cNvSpPr>
            <a:spLocks noGrp="1"/>
          </p:cNvSpPr>
          <p:nvPr>
            <p:ph type="pic" sz="quarter" idx="13"/>
          </p:nvPr>
        </p:nvSpPr>
        <p:spPr>
          <a:xfrm>
            <a:off x="852488" y="2103438"/>
            <a:ext cx="5243512" cy="3748087"/>
          </a:xfrm>
        </p:spPr>
        <p:txBody>
          <a:bodyPr anchor="ctr" anchorCtr="0"/>
          <a:lstStyle>
            <a:lvl1pPr marL="0" indent="0" algn="ctr">
              <a:buNone/>
              <a:defRPr/>
            </a:lvl1pPr>
          </a:lstStyle>
          <a:p>
            <a:r>
              <a:rPr lang="en-US"/>
              <a:t>Click icon to add picture</a:t>
            </a:r>
            <a:endParaRPr lang="ru-RU" dirty="0"/>
          </a:p>
        </p:txBody>
      </p:sp>
      <p:sp>
        <p:nvSpPr>
          <p:cNvPr id="8" name="Title 7"/>
          <p:cNvSpPr>
            <a:spLocks noGrp="1"/>
          </p:cNvSpPr>
          <p:nvPr>
            <p:ph type="title"/>
          </p:nvPr>
        </p:nvSpPr>
        <p:spPr/>
        <p:txBody>
          <a:bodyPr/>
          <a:lstStyle>
            <a:lvl1pPr>
              <a:defRPr>
                <a:solidFill>
                  <a:schemeClr val="bg2">
                    <a:lumMod val="50000"/>
                  </a:schemeClr>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2392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2359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5877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6595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3/31/2020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69664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3/31/2020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6042478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9" r:id="rId5"/>
    <p:sldLayoutId id="2147483730" r:id="rId6"/>
    <p:sldLayoutId id="2147483736" r:id="rId7"/>
    <p:sldLayoutId id="2147483737" r:id="rId8"/>
    <p:sldLayoutId id="2147483727" r:id="rId9"/>
    <p:sldLayoutId id="2147483741" r:id="rId10"/>
    <p:sldLayoutId id="2147483740" r:id="rId11"/>
    <p:sldLayoutId id="2147483728" r:id="rId12"/>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Man in headphones with a laptop">
            <a:extLst>
              <a:ext uri="{FF2B5EF4-FFF2-40B4-BE49-F238E27FC236}">
                <a16:creationId xmlns:a16="http://schemas.microsoft.com/office/drawing/2014/main" id="{ADA04C7C-FE8B-4C2F-BF2E-CBD501A02DFD}"/>
              </a:ext>
            </a:extLst>
          </p:cNvPr>
          <p:cNvPicPr>
            <a:picLocks noChangeAspect="1"/>
          </p:cNvPicPr>
          <p:nvPr/>
        </p:nvPicPr>
        <p:blipFill>
          <a:blip r:embed="rId3">
            <a:duotone>
              <a:prstClr val="black"/>
              <a:schemeClr val="accent1">
                <a:tint val="45000"/>
                <a:satMod val="400000"/>
              </a:schemeClr>
            </a:duotone>
          </a:blip>
          <a:srcRect/>
          <a:stretch/>
        </p:blipFill>
        <p:spPr>
          <a:xfrm>
            <a:off x="11" y="11"/>
            <a:ext cx="12191978" cy="6857988"/>
          </a:xfrm>
          <a:prstGeom prst="rect">
            <a:avLst/>
          </a:prstGeom>
        </p:spPr>
      </p:pic>
      <p:sp>
        <p:nvSpPr>
          <p:cNvPr id="11"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01253F3E-E6E8-4DEE-A6F6-D6A88FD391E3}"/>
              </a:ext>
            </a:extLst>
          </p:cNvPr>
          <p:cNvSpPr>
            <a:spLocks noGrp="1"/>
          </p:cNvSpPr>
          <p:nvPr>
            <p:ph type="ctrTitle"/>
          </p:nvPr>
        </p:nvSpPr>
        <p:spPr>
          <a:xfrm>
            <a:off x="1769532" y="2091263"/>
            <a:ext cx="8652938" cy="2461504"/>
          </a:xfrm>
        </p:spPr>
        <p:txBody>
          <a:bodyPr>
            <a:normAutofit/>
          </a:bodyPr>
          <a:lstStyle/>
          <a:p>
            <a:r>
              <a:rPr lang="fa-IR" dirty="0"/>
              <a:t>آموزش مقدماتی بورس</a:t>
            </a:r>
            <a:endParaRPr lang="ru-RU" dirty="0"/>
          </a:p>
        </p:txBody>
      </p:sp>
      <p:sp>
        <p:nvSpPr>
          <p:cNvPr id="3" name="Subtitle 2">
            <a:extLst>
              <a:ext uri="{FF2B5EF4-FFF2-40B4-BE49-F238E27FC236}">
                <a16:creationId xmlns:a16="http://schemas.microsoft.com/office/drawing/2014/main" id="{1C954176-1A2D-47B9-B195-FB21407C0471}"/>
              </a:ext>
            </a:extLst>
          </p:cNvPr>
          <p:cNvSpPr>
            <a:spLocks noGrp="1"/>
          </p:cNvSpPr>
          <p:nvPr>
            <p:ph type="subTitle" idx="1"/>
          </p:nvPr>
        </p:nvSpPr>
        <p:spPr>
          <a:xfrm>
            <a:off x="1769532" y="4623127"/>
            <a:ext cx="8655200" cy="457201"/>
          </a:xfrm>
        </p:spPr>
        <p:txBody>
          <a:bodyPr>
            <a:normAutofit/>
          </a:bodyPr>
          <a:lstStyle/>
          <a:p>
            <a:pPr>
              <a:spcAft>
                <a:spcPts val="600"/>
              </a:spcAft>
            </a:pPr>
            <a:r>
              <a:rPr lang="fa-IR" sz="2400" dirty="0">
                <a:solidFill>
                  <a:schemeClr val="tx2">
                    <a:lumMod val="90000"/>
                  </a:schemeClr>
                </a:solidFill>
              </a:rPr>
              <a:t>محمد امین همایون پور	</a:t>
            </a:r>
            <a:endParaRPr lang="ru-RU" sz="2400" dirty="0">
              <a:solidFill>
                <a:schemeClr val="tx2">
                  <a:lumMod val="90000"/>
                </a:schemeClr>
              </a:solidFill>
            </a:endParaRPr>
          </a:p>
        </p:txBody>
      </p:sp>
      <p:sp>
        <p:nvSpPr>
          <p:cNvPr id="13"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17353540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8" name="Rectangle 17">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0" name="Rectangle 1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Students discuss something">
            <a:extLst>
              <a:ext uri="{FF2B5EF4-FFF2-40B4-BE49-F238E27FC236}">
                <a16:creationId xmlns:a16="http://schemas.microsoft.com/office/drawing/2014/main" id="{1EF7692A-5CA9-4710-B9F3-81C8F9C643AC}"/>
              </a:ext>
            </a:extLst>
          </p:cNvPr>
          <p:cNvPicPr>
            <a:picLocks noGrp="1" noChangeAspect="1"/>
          </p:cNvPicPr>
          <p:nvPr>
            <p:ph sz="half"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866" y="1"/>
            <a:ext cx="12191998" cy="6857999"/>
          </a:xfrm>
          <a:prstGeom prst="rect">
            <a:avLst/>
          </a:prstGeom>
        </p:spPr>
      </p:pic>
      <p:sp>
        <p:nvSpPr>
          <p:cNvPr id="22" name="Rectangle 21">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769BAC94-6EE6-4C8D-8140-D4B8F6CFD4D4}"/>
              </a:ext>
            </a:extLst>
          </p:cNvPr>
          <p:cNvSpPr>
            <a:spLocks noGrp="1"/>
          </p:cNvSpPr>
          <p:nvPr>
            <p:ph type="title"/>
          </p:nvPr>
        </p:nvSpPr>
        <p:spPr>
          <a:xfrm>
            <a:off x="7725397" y="727626"/>
            <a:ext cx="3722891" cy="733705"/>
          </a:xfrm>
        </p:spPr>
        <p:txBody>
          <a:bodyPr vert="horz" lIns="91440" tIns="45720" rIns="91440" bIns="45720" rtlCol="0" anchor="ctr">
            <a:normAutofit fontScale="90000"/>
          </a:bodyPr>
          <a:lstStyle/>
          <a:p>
            <a:pPr algn="r" rtl="1"/>
            <a:r>
              <a:rPr lang="fa-IR" dirty="0">
                <a:solidFill>
                  <a:schemeClr val="bg2">
                    <a:lumMod val="75000"/>
                  </a:schemeClr>
                </a:solidFill>
              </a:rPr>
              <a:t>بورس چیست؟</a:t>
            </a:r>
            <a:endParaRPr lang="en-US" dirty="0">
              <a:solidFill>
                <a:schemeClr val="bg2">
                  <a:lumMod val="75000"/>
                </a:schemeClr>
              </a:solidFill>
            </a:endParaRPr>
          </a:p>
        </p:txBody>
      </p:sp>
      <p:sp>
        <p:nvSpPr>
          <p:cNvPr id="9" name="Content Placeholder 8">
            <a:extLst>
              <a:ext uri="{FF2B5EF4-FFF2-40B4-BE49-F238E27FC236}">
                <a16:creationId xmlns:a16="http://schemas.microsoft.com/office/drawing/2014/main" id="{2352AEF0-6B6A-4BB0-A115-57B4A69831F0}"/>
              </a:ext>
            </a:extLst>
          </p:cNvPr>
          <p:cNvSpPr>
            <a:spLocks noGrp="1"/>
          </p:cNvSpPr>
          <p:nvPr>
            <p:ph sz="half" idx="2"/>
          </p:nvPr>
        </p:nvSpPr>
        <p:spPr>
          <a:xfrm>
            <a:off x="6846137" y="1699074"/>
            <a:ext cx="4400983" cy="4319912"/>
          </a:xfrm>
        </p:spPr>
        <p:txBody>
          <a:bodyPr vert="horz" lIns="91440" tIns="45720" rIns="91440" bIns="45720" rtlCol="0">
            <a:normAutofit/>
          </a:bodyPr>
          <a:lstStyle/>
          <a:p>
            <a:pPr marL="0" indent="0" algn="r">
              <a:buClr>
                <a:schemeClr val="accent1"/>
              </a:buClr>
              <a:buNone/>
            </a:pPr>
            <a:r>
              <a:rPr lang="fa-IR" sz="1200" dirty="0">
                <a:solidFill>
                  <a:schemeClr val="bg2">
                    <a:lumMod val="75000"/>
                  </a:schemeClr>
                </a:solidFill>
              </a:rPr>
              <a:t>بورس بازاری است که شما با سرمایه اندک میتوانید در شرکت های بزرگ سهیم شوید و در سود و ضرر آن ها شرکت کنید.</a:t>
            </a:r>
            <a:endParaRPr lang="en-US" sz="1200" dirty="0">
              <a:solidFill>
                <a:schemeClr val="bg2">
                  <a:lumMod val="75000"/>
                </a:schemeClr>
              </a:solidFill>
            </a:endParaRPr>
          </a:p>
          <a:p>
            <a:pPr marL="0" indent="0" algn="r">
              <a:buClr>
                <a:schemeClr val="accent1"/>
              </a:buClr>
              <a:buNone/>
            </a:pPr>
            <a:r>
              <a:rPr lang="fa-IR" sz="1200" dirty="0">
                <a:solidFill>
                  <a:schemeClr val="bg2">
                    <a:lumMod val="75000"/>
                  </a:schemeClr>
                </a:solidFill>
              </a:rPr>
              <a:t>نیاز به سرمایه زیاد ندارد و با 100 هزارتومن میتوان وارد این بازار شد.</a:t>
            </a:r>
          </a:p>
          <a:p>
            <a:pPr marL="0" indent="0" algn="r">
              <a:buClr>
                <a:schemeClr val="accent1"/>
              </a:buClr>
              <a:buNone/>
            </a:pPr>
            <a:r>
              <a:rPr lang="fa-IR" sz="1200" dirty="0">
                <a:solidFill>
                  <a:schemeClr val="bg2">
                    <a:lumMod val="75000"/>
                  </a:schemeClr>
                </a:solidFill>
              </a:rPr>
              <a:t>در بورس شرکت های بزرگ و کوچک قرار دارند.</a:t>
            </a:r>
          </a:p>
          <a:p>
            <a:pPr marL="0" indent="0" algn="r">
              <a:buClr>
                <a:schemeClr val="accent1"/>
              </a:buClr>
              <a:buNone/>
            </a:pPr>
            <a:r>
              <a:rPr lang="fa-IR" sz="1200" dirty="0">
                <a:solidFill>
                  <a:schemeClr val="bg2">
                    <a:lumMod val="75000"/>
                  </a:schemeClr>
                </a:solidFill>
              </a:rPr>
              <a:t>اندیشه ی ایجاد بورس زمانی شکل گرفت که عده ای از بازرگانان اروپایی از فعالیت های تجاری خود ضرر کردند، بنابراین به فکر راه حلی افتادند تا به وسیله ی آن بتوانند جلوی این ضرر را بگیرند و یا آن را به حداقل برسانند.</a:t>
            </a:r>
          </a:p>
          <a:p>
            <a:pPr marL="0" indent="0" algn="r">
              <a:buClr>
                <a:schemeClr val="accent1"/>
              </a:buClr>
              <a:buNone/>
            </a:pPr>
            <a:r>
              <a:rPr lang="fa-IR" sz="1200" dirty="0">
                <a:solidFill>
                  <a:schemeClr val="bg2">
                    <a:lumMod val="75000"/>
                  </a:schemeClr>
                </a:solidFill>
              </a:rPr>
              <a:t>نتیجه آن شد که تعدادی از بازرگانان عده ای را در فعالیت های خود شریک کردند تا با این روش سود و زیان احتمالی را با آنها تقسیم کنند. این تجربه موفقیت آمیز بود لذا به تدریج هر تاجری سعی می کرد تا فعالیت های تجاری خود را با این روش ادامه دهد؛ به خصوص که این روش برای افرادی که فعالیت های بزرگ اقتصادی انجام می دادند بسیار مطلوب تر بود.</a:t>
            </a:r>
          </a:p>
          <a:p>
            <a:pPr marL="0" indent="0" algn="r">
              <a:buClr>
                <a:schemeClr val="accent1"/>
              </a:buClr>
              <a:buNone/>
            </a:pPr>
            <a:r>
              <a:rPr lang="fa-IR" dirty="0">
                <a:solidFill>
                  <a:schemeClr val="bg2">
                    <a:lumMod val="75000"/>
                  </a:schemeClr>
                </a:solidFill>
              </a:rPr>
              <a:t> </a:t>
            </a:r>
            <a:endParaRPr lang="en-US" dirty="0">
              <a:solidFill>
                <a:schemeClr val="bg2">
                  <a:lumMod val="75000"/>
                </a:schemeClr>
              </a:solidFill>
            </a:endParaRPr>
          </a:p>
        </p:txBody>
      </p:sp>
    </p:spTree>
    <p:extLst>
      <p:ext uri="{BB962C8B-B14F-4D97-AF65-F5344CB8AC3E}">
        <p14:creationId xmlns:p14="http://schemas.microsoft.com/office/powerpoint/2010/main" val="3822407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People discuss some documents">
            <a:extLst>
              <a:ext uri="{FF2B5EF4-FFF2-40B4-BE49-F238E27FC236}">
                <a16:creationId xmlns:a16="http://schemas.microsoft.com/office/drawing/2014/main" id="{AA3CBDBD-ADA7-4AA5-9091-5AD206DAD37F}"/>
              </a:ext>
            </a:extLst>
          </p:cNvPr>
          <p:cNvPicPr>
            <a:picLocks noGrp="1" noChangeAspect="1"/>
          </p:cNvPicPr>
          <p:nvPr>
            <p:ph type="pic" sz="quarter" idx="14"/>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33400" y="247670"/>
            <a:ext cx="11725200" cy="6362659"/>
          </a:xfrm>
        </p:spPr>
      </p:pic>
      <p:sp>
        <p:nvSpPr>
          <p:cNvPr id="3" name="Title 2">
            <a:extLst>
              <a:ext uri="{FF2B5EF4-FFF2-40B4-BE49-F238E27FC236}">
                <a16:creationId xmlns:a16="http://schemas.microsoft.com/office/drawing/2014/main" id="{6002F139-264F-4B41-B39A-9E8B2901E164}"/>
              </a:ext>
            </a:extLst>
          </p:cNvPr>
          <p:cNvSpPr>
            <a:spLocks noGrp="1"/>
          </p:cNvSpPr>
          <p:nvPr>
            <p:ph type="title"/>
          </p:nvPr>
        </p:nvSpPr>
        <p:spPr/>
        <p:txBody>
          <a:bodyPr/>
          <a:lstStyle/>
          <a:p>
            <a:pPr algn="r" rtl="1"/>
            <a:r>
              <a:rPr lang="fa-IR" dirty="0">
                <a:solidFill>
                  <a:schemeClr val="bg2">
                    <a:lumMod val="50000"/>
                  </a:schemeClr>
                </a:solidFill>
              </a:rPr>
              <a:t>در بورس نیازمند سه نوع تحلیل هستیم </a:t>
            </a:r>
            <a:endParaRPr lang="en-US" dirty="0">
              <a:solidFill>
                <a:schemeClr val="bg2">
                  <a:lumMod val="50000"/>
                </a:schemeClr>
              </a:solidFill>
            </a:endParaRPr>
          </a:p>
        </p:txBody>
      </p:sp>
      <p:pic>
        <p:nvPicPr>
          <p:cNvPr id="15" name="Picture Placeholder 14" descr="Man and woman discuss something">
            <a:extLst>
              <a:ext uri="{FF2B5EF4-FFF2-40B4-BE49-F238E27FC236}">
                <a16:creationId xmlns:a16="http://schemas.microsoft.com/office/drawing/2014/main" id="{C19A2066-8A0C-4F7D-949C-5ABD4C709588}"/>
              </a:ext>
            </a:extLst>
          </p:cNvPr>
          <p:cNvPicPr>
            <a:picLocks noGrp="1" noChangeAspect="1"/>
          </p:cNvPicPr>
          <p:nvPr>
            <p:ph type="pic" sz="quarter" idx="13"/>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852488" y="2107518"/>
            <a:ext cx="5243512" cy="3739927"/>
          </a:xfrm>
        </p:spPr>
      </p:pic>
      <p:graphicFrame>
        <p:nvGraphicFramePr>
          <p:cNvPr id="13" name="Content Placeholder 14" descr="SmartArt object">
            <a:extLst>
              <a:ext uri="{FF2B5EF4-FFF2-40B4-BE49-F238E27FC236}">
                <a16:creationId xmlns:a16="http://schemas.microsoft.com/office/drawing/2014/main" id="{DDF6050D-62DF-4914-93B9-C337839FF3BD}"/>
              </a:ext>
            </a:extLst>
          </p:cNvPr>
          <p:cNvGraphicFramePr>
            <a:graphicFrameLocks noGrp="1"/>
          </p:cNvGraphicFramePr>
          <p:nvPr>
            <p:ph sz="half" idx="2"/>
            <p:extLst>
              <p:ext uri="{D42A27DB-BD31-4B8C-83A1-F6EECF244321}">
                <p14:modId xmlns:p14="http://schemas.microsoft.com/office/powerpoint/2010/main" val="2090512053"/>
              </p:ext>
            </p:extLst>
          </p:nvPr>
        </p:nvGraphicFramePr>
        <p:xfrm>
          <a:off x="6461125" y="2103438"/>
          <a:ext cx="4664075" cy="37480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4250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9">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2" name="Rectangle 3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descr="Young man is writing">
            <a:extLst>
              <a:ext uri="{FF2B5EF4-FFF2-40B4-BE49-F238E27FC236}">
                <a16:creationId xmlns:a16="http://schemas.microsoft.com/office/drawing/2014/main" id="{1054C6CA-D723-4A6A-9734-5910A1729B5C}"/>
              </a:ext>
            </a:extLst>
          </p:cNvPr>
          <p:cNvPicPr>
            <a:picLocks noGrp="1" noChangeAspect="1"/>
          </p:cNvPicPr>
          <p:nvPr>
            <p:ph type="pic"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2" y="-9973"/>
            <a:ext cx="12191998" cy="6857999"/>
          </a:xfrm>
          <a:prstGeom prst="rect">
            <a:avLst/>
          </a:prstGeom>
        </p:spPr>
      </p:pic>
      <p:sp>
        <p:nvSpPr>
          <p:cNvPr id="34" name="Rectangle 3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654402" y="701575"/>
            <a:ext cx="4602152" cy="3480066"/>
          </a:xfrm>
        </p:spPr>
        <p:txBody>
          <a:bodyPr vert="horz" lIns="91440" tIns="45720" rIns="91440" bIns="45720" rtlCol="0">
            <a:normAutofit/>
          </a:bodyPr>
          <a:lstStyle/>
          <a:p>
            <a:pPr algn="r" rtl="1">
              <a:lnSpc>
                <a:spcPct val="100000"/>
              </a:lnSpc>
            </a:pPr>
            <a:r>
              <a:rPr lang="fa-IR" dirty="0">
                <a:solidFill>
                  <a:schemeClr val="bg2">
                    <a:lumMod val="50000"/>
                  </a:schemeClr>
                </a:solidFill>
              </a:rPr>
              <a:t>در تحلیل رفتاری با توجه به عرضه و تقاضا یک سهام نوساناتی دارد  و یک سهام روند نزولی و صعودی میگیرد.</a:t>
            </a:r>
          </a:p>
          <a:p>
            <a:pPr algn="r" rtl="1">
              <a:lnSpc>
                <a:spcPct val="100000"/>
              </a:lnSpc>
            </a:pPr>
            <a:r>
              <a:rPr lang="fa-IR" dirty="0">
                <a:solidFill>
                  <a:schemeClr val="bg2">
                    <a:lumMod val="50000"/>
                  </a:schemeClr>
                </a:solidFill>
              </a:rPr>
              <a:t>در تحلیل بنیادی باتوجه به عملکرد شرکت و تصمیماتی که گرفته میشود و  موجب سود و ضرر میشود میتوان روند رابررسی کرد که نیازمند اطلاعات آشکار و پنهان شرکت میباشد.</a:t>
            </a:r>
          </a:p>
          <a:p>
            <a:pPr algn="r" rtl="1">
              <a:lnSpc>
                <a:spcPct val="100000"/>
              </a:lnSpc>
            </a:pPr>
            <a:r>
              <a:rPr lang="fa-IR" dirty="0">
                <a:solidFill>
                  <a:schemeClr val="bg2">
                    <a:lumMod val="50000"/>
                  </a:schemeClr>
                </a:solidFill>
              </a:rPr>
              <a:t>در تحلیل تکنیکال که مرسوم ترین آن هست با توجه به نمودار ها  به پیش بینی سود و ضرر پرداخته میشود.</a:t>
            </a:r>
            <a:endParaRPr lang="en-US" dirty="0">
              <a:solidFill>
                <a:schemeClr val="bg2">
                  <a:lumMod val="50000"/>
                </a:schemeClr>
              </a:solidFill>
            </a:endParaRPr>
          </a:p>
        </p:txBody>
      </p:sp>
    </p:spTree>
    <p:extLst>
      <p:ext uri="{BB962C8B-B14F-4D97-AF65-F5344CB8AC3E}">
        <p14:creationId xmlns:p14="http://schemas.microsoft.com/office/powerpoint/2010/main" val="183438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oup of people work">
            <a:extLst>
              <a:ext uri="{FF2B5EF4-FFF2-40B4-BE49-F238E27FC236}">
                <a16:creationId xmlns:a16="http://schemas.microsoft.com/office/drawing/2014/main" id="{FDC0A5F4-FE96-4D3A-A9D6-A76F32BA6429}"/>
              </a:ext>
            </a:extLst>
          </p:cNvPr>
          <p:cNvPicPr>
            <a:picLocks noGrp="1"/>
          </p:cNvPicPr>
          <p:nvPr>
            <p:ph sz="half" idx="1"/>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33400" y="248598"/>
            <a:ext cx="11725200" cy="6362659"/>
          </a:xfrm>
          <a:prstGeom prst="rect">
            <a:avLst/>
          </a:prstGeom>
        </p:spPr>
      </p:pic>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a:xfrm>
            <a:off x="1066800" y="642594"/>
            <a:ext cx="10058400" cy="801645"/>
          </a:xfrm>
        </p:spPr>
        <p:txBody>
          <a:bodyPr vert="horz" lIns="91440" tIns="45720" rIns="91440" bIns="45720" rtlCol="0" anchor="ctr">
            <a:normAutofit/>
          </a:bodyPr>
          <a:lstStyle/>
          <a:p>
            <a:pPr algn="r" rtl="1"/>
            <a:r>
              <a:rPr lang="fa-IR" sz="2000" dirty="0">
                <a:solidFill>
                  <a:schemeClr val="bg2">
                    <a:lumMod val="50000"/>
                  </a:schemeClr>
                </a:solidFill>
              </a:rPr>
              <a:t>اولین کار برای شروع ثت نام در سجام هست:                 </a:t>
            </a:r>
            <a:r>
              <a:rPr lang="en-US" sz="2000" dirty="0">
                <a:solidFill>
                  <a:schemeClr val="bg2">
                    <a:lumMod val="50000"/>
                  </a:schemeClr>
                </a:solidFill>
              </a:rPr>
              <a:t>https://profilesejam.csdiran.com</a:t>
            </a:r>
            <a:r>
              <a:rPr lang="fa-IR" sz="2000" dirty="0">
                <a:solidFill>
                  <a:schemeClr val="bg2">
                    <a:lumMod val="50000"/>
                  </a:schemeClr>
                </a:solidFill>
              </a:rPr>
              <a:t>   </a:t>
            </a:r>
            <a:endParaRPr lang="en-US" sz="2000" dirty="0">
              <a:solidFill>
                <a:schemeClr val="bg2">
                  <a:lumMod val="50000"/>
                </a:schemeClr>
              </a:solidFill>
            </a:endParaRPr>
          </a:p>
        </p:txBody>
      </p:sp>
      <p:pic>
        <p:nvPicPr>
          <p:cNvPr id="3" name="Picture 2">
            <a:extLst>
              <a:ext uri="{FF2B5EF4-FFF2-40B4-BE49-F238E27FC236}">
                <a16:creationId xmlns:a16="http://schemas.microsoft.com/office/drawing/2014/main" id="{23B11EA1-2DEC-4C8B-B82A-B6AF53FBA162}"/>
              </a:ext>
            </a:extLst>
          </p:cNvPr>
          <p:cNvPicPr>
            <a:picLocks noChangeAspect="1"/>
          </p:cNvPicPr>
          <p:nvPr/>
        </p:nvPicPr>
        <p:blipFill>
          <a:blip r:embed="rId4"/>
          <a:stretch>
            <a:fillRect/>
          </a:stretch>
        </p:blipFill>
        <p:spPr>
          <a:xfrm>
            <a:off x="589659" y="1345113"/>
            <a:ext cx="11220629" cy="5038595"/>
          </a:xfrm>
          <a:prstGeom prst="rect">
            <a:avLst/>
          </a:prstGeom>
        </p:spPr>
      </p:pic>
    </p:spTree>
    <p:extLst>
      <p:ext uri="{BB962C8B-B14F-4D97-AF65-F5344CB8AC3E}">
        <p14:creationId xmlns:p14="http://schemas.microsoft.com/office/powerpoint/2010/main" val="24219188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41242D"/>
      </a:dk2>
      <a:lt2>
        <a:srgbClr val="E2E2E8"/>
      </a:lt2>
      <a:accent1>
        <a:srgbClr val="A5A27D"/>
      </a:accent1>
      <a:accent2>
        <a:srgbClr val="B79A7A"/>
      </a:accent2>
      <a:accent3>
        <a:srgbClr val="C2948F"/>
      </a:accent3>
      <a:accent4>
        <a:srgbClr val="BA7F91"/>
      </a:accent4>
      <a:accent5>
        <a:srgbClr val="C390B5"/>
      </a:accent5>
      <a:accent6>
        <a:srgbClr val="B17FBA"/>
      </a:accent6>
      <a:hlink>
        <a:srgbClr val="6D71B0"/>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Classic-Corporate_Teach a Course_04_Win32_MO - v4" id="{2AE1B83A-9721-4EF8-B275-2624D019C8C0}" vid="{8CDF83C5-BCF3-42CE-9DDC-151D6253CC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DB96A612-58F4-4E9A-9665-3987CC3AC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243E30-12F4-4BE3-B27D-23AB115E9D1F}">
  <ds:schemaRefs>
    <ds:schemaRef ds:uri="http://schemas.microsoft.com/sharepoint/v3/contenttype/forms"/>
  </ds:schemaRefs>
</ds:datastoreItem>
</file>

<file path=customXml/itemProps3.xml><?xml version="1.0" encoding="utf-8"?>
<ds:datastoreItem xmlns:ds="http://schemas.openxmlformats.org/officeDocument/2006/customXml" ds:itemID="{2F5E4A76-0180-4CD0-B081-82F74A33613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Teach a course presentation</Template>
  <TotalTime>0</TotalTime>
  <Words>299</Words>
  <Application>Microsoft Office PowerPoint</Application>
  <PresentationFormat>Widescreen</PresentationFormat>
  <Paragraphs>22</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Calibri</vt:lpstr>
      <vt:lpstr>Garamond</vt:lpstr>
      <vt:lpstr>SavonVTI</vt:lpstr>
      <vt:lpstr>آموزش مقدماتی بورس</vt:lpstr>
      <vt:lpstr>بورس چیست؟</vt:lpstr>
      <vt:lpstr>در بورس نیازمند سه نوع تحلیل هستیم </vt:lpstr>
      <vt:lpstr>PowerPoint Presentation</vt:lpstr>
      <vt:lpstr>اولین کار برای شروع ثت نام در سجام هست:                 https://profilesejam.csdiran.com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2020-03-31T05:24:43Z</dcterms:created>
  <dcterms:modified xsi:type="dcterms:W3CDTF">2020-03-31T13:06:26Z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